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carport.de/index.html" TargetMode="External"/><Relationship Id="rId3" Type="http://schemas.openxmlformats.org/officeDocument/2006/relationships/hyperlink" Target="https://ibm.spreecarport.de/hausbau-1/holzcarport-oder-alternatives-system-was-passt-zum-grundst-ck-d5d680a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lesen Sie ein Carport-Angebot richtig</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oder alternatives System: Was passt zum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